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E7263A-7B20-45EC-BB44-C3F7FCDF508F}" v="14" dt="2024-09-02T14:17:30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37" d="100"/>
          <a:sy n="137" d="100"/>
        </p:scale>
        <p:origin x="60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e75fa5f9b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e75fa5f9b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e75fa5f9b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e75fa5f9b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e75fa5f9b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e75fa5f9b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ininthebaltics.lv/sample-pag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mailto:pco@con-ex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12988" y="3839075"/>
            <a:ext cx="8731012" cy="562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lv" sz="1200" dirty="0">
                <a:solidFill>
                  <a:schemeClr val="bg1"/>
                </a:solidFill>
                <a:latin typeface="+mj-lt"/>
              </a:rPr>
              <a:t>Venue address: </a:t>
            </a:r>
            <a:r>
              <a:rPr lang="lv-LV" sz="1200" b="1" dirty="0">
                <a:solidFill>
                  <a:schemeClr val="bg1"/>
                </a:solidFill>
                <a:latin typeface="+mj-lt"/>
              </a:rPr>
              <a:t>Radisson BLU Daugava 4*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H</a:t>
            </a:r>
            <a:r>
              <a:rPr lang="lv-LV" sz="1200" b="1" dirty="0" err="1">
                <a:solidFill>
                  <a:schemeClr val="bg1"/>
                </a:solidFill>
                <a:latin typeface="+mj-lt"/>
              </a:rPr>
              <a:t>otel</a:t>
            </a:r>
            <a:r>
              <a:rPr lang="lv-LV" sz="1200" b="1" dirty="0">
                <a:solidFill>
                  <a:schemeClr val="bg1"/>
                </a:solidFill>
                <a:latin typeface="+mj-lt"/>
              </a:rPr>
              <a:t> </a:t>
            </a:r>
            <a:endParaRPr sz="1200" dirty="0">
              <a:solidFill>
                <a:schemeClr val="bg1"/>
              </a:solidFill>
              <a:latin typeface="+mj-lt"/>
            </a:endParaRPr>
          </a:p>
          <a:p>
            <a:pPr algn="r" fontAlgn="base"/>
            <a:r>
              <a:rPr lang="en-US" sz="1200" b="1" i="0" dirty="0">
                <a:solidFill>
                  <a:schemeClr val="bg1"/>
                </a:solidFill>
                <a:effectLst/>
                <a:latin typeface="+mj-lt"/>
              </a:rPr>
              <a:t>							</a:t>
            </a:r>
            <a:r>
              <a:rPr lang="lv-LV" sz="1200" b="1" i="0" dirty="0">
                <a:solidFill>
                  <a:schemeClr val="bg1"/>
                </a:solidFill>
                <a:effectLst/>
                <a:latin typeface="+mj-lt"/>
              </a:rPr>
              <a:t>Kuģu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S</a:t>
            </a:r>
            <a:r>
              <a:rPr lang="lv-LV" sz="1200" b="1" i="0" dirty="0">
                <a:solidFill>
                  <a:schemeClr val="bg1"/>
                </a:solidFill>
                <a:effectLst/>
                <a:latin typeface="+mj-lt"/>
              </a:rPr>
              <a:t>treet 24, Rīga, LV-1007</a:t>
            </a:r>
            <a:endParaRPr lang="lv-LV" sz="1400" dirty="0">
              <a:solidFill>
                <a:schemeClr val="bg1"/>
              </a:solidFill>
              <a:latin typeface="Amasis MT Pro Medium" panose="02040604050005020304" pitchFamily="18" charset="-70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050725" y="149555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09469" y="2134164"/>
            <a:ext cx="9034531" cy="18736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b="1" dirty="0">
                <a:solidFill>
                  <a:schemeClr val="lt1"/>
                </a:solidFill>
                <a:highlight>
                  <a:srgbClr val="C0C0C0"/>
                </a:highlight>
                <a:latin typeface="+mj-lt"/>
              </a:rPr>
              <a:t>Welco</a:t>
            </a:r>
            <a:r>
              <a:rPr lang="lv" b="1" dirty="0">
                <a:solidFill>
                  <a:schemeClr val="lt1"/>
                </a:solidFill>
                <a:latin typeface="+mj-lt"/>
              </a:rPr>
              <a:t>me to </a:t>
            </a:r>
            <a:br>
              <a:rPr lang="lv" b="1" dirty="0">
                <a:solidFill>
                  <a:schemeClr val="lt1"/>
                </a:solidFill>
                <a:latin typeface="+mj-lt"/>
              </a:rPr>
            </a:br>
            <a:r>
              <a:rPr lang="lv-LV" b="1" dirty="0" err="1">
                <a:solidFill>
                  <a:schemeClr val="lt1"/>
                </a:solidFill>
                <a:latin typeface="+mj-lt"/>
              </a:rPr>
              <a:t>Pain</a:t>
            </a:r>
            <a:r>
              <a:rPr lang="lv-LV" b="1" dirty="0">
                <a:solidFill>
                  <a:schemeClr val="lt1"/>
                </a:solidFill>
                <a:latin typeface="+mj-lt"/>
              </a:rPr>
              <a:t> </a:t>
            </a:r>
            <a:r>
              <a:rPr lang="lv-LV" b="1" dirty="0" err="1">
                <a:solidFill>
                  <a:schemeClr val="lt1"/>
                </a:solidFill>
                <a:latin typeface="+mj-lt"/>
              </a:rPr>
              <a:t>in</a:t>
            </a:r>
            <a:r>
              <a:rPr lang="lv-LV" b="1" dirty="0">
                <a:solidFill>
                  <a:schemeClr val="lt1"/>
                </a:solidFill>
                <a:latin typeface="+mj-lt"/>
              </a:rPr>
              <a:t> </a:t>
            </a:r>
            <a:r>
              <a:rPr lang="lv-LV" b="1" dirty="0" err="1">
                <a:solidFill>
                  <a:schemeClr val="lt1"/>
                </a:solidFill>
                <a:latin typeface="+mj-lt"/>
              </a:rPr>
              <a:t>the</a:t>
            </a:r>
            <a:r>
              <a:rPr lang="lv-LV" b="1" dirty="0">
                <a:solidFill>
                  <a:schemeClr val="lt1"/>
                </a:solidFill>
                <a:latin typeface="+mj-lt"/>
              </a:rPr>
              <a:t> Baltics</a:t>
            </a:r>
            <a:r>
              <a:rPr lang="en-US" b="1" dirty="0">
                <a:solidFill>
                  <a:schemeClr val="lt1"/>
                </a:solidFill>
                <a:latin typeface="+mj-lt"/>
              </a:rPr>
              <a:t> 2024</a:t>
            </a:r>
            <a:endParaRPr b="1" dirty="0">
              <a:solidFill>
                <a:schemeClr val="lt1"/>
              </a:solidFill>
              <a:latin typeface="+mj-lt"/>
            </a:endParaRPr>
          </a:p>
        </p:txBody>
      </p:sp>
      <p:pic>
        <p:nvPicPr>
          <p:cNvPr id="2" name="Attēls 8" descr="Attēls, kurā ir māksla, statuja, debesis, ēka&#10;&#10;Apraksts ģenerēts automātiski">
            <a:extLst>
              <a:ext uri="{FF2B5EF4-FFF2-40B4-BE49-F238E27FC236}">
                <a16:creationId xmlns:a16="http://schemas.microsoft.com/office/drawing/2014/main" id="{1CDDBFF1-DBA5-8989-021A-3F0BE8F6AC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69"/>
          <a:stretch/>
        </p:blipFill>
        <p:spPr>
          <a:xfrm>
            <a:off x="0" y="-314801"/>
            <a:ext cx="9144000" cy="2664069"/>
          </a:xfrm>
          <a:prstGeom prst="rect">
            <a:avLst/>
          </a:prstGeom>
        </p:spPr>
      </p:pic>
      <p:pic>
        <p:nvPicPr>
          <p:cNvPr id="3" name="Picture 2" descr="A blue and white advertisement&#10;&#10;Description automatically generated">
            <a:extLst>
              <a:ext uri="{FF2B5EF4-FFF2-40B4-BE49-F238E27FC236}">
                <a16:creationId xmlns:a16="http://schemas.microsoft.com/office/drawing/2014/main" id="{3288BEFD-E921-2D22-441E-9E324C2EF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7" r="-1974"/>
          <a:stretch/>
        </p:blipFill>
        <p:spPr>
          <a:xfrm>
            <a:off x="0" y="4476750"/>
            <a:ext cx="9324528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TECHNICAL SUGGESTIONS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935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WIDESCREEN 16:9 as this TEMPLATE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No fonts less than 18 size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Use slide numbers</a:t>
            </a:r>
            <a:endParaRPr lang="lv-LV" dirty="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dirty="0"/>
              <a:t>Please pay attention to your presentation length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98EF4E-D3EC-EB3E-2C02-0F7D3E48A3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2</a:t>
            </a:fld>
            <a:endParaRPr lang="lv"/>
          </a:p>
        </p:txBody>
      </p:sp>
      <p:pic>
        <p:nvPicPr>
          <p:cNvPr id="6" name="Attēls 5" descr="Attēls, kurā ir teksts, fonts, grafika, grafiskais dizains&#10;&#10;Apraksts ģenerēts automātiski">
            <a:extLst>
              <a:ext uri="{FF2B5EF4-FFF2-40B4-BE49-F238E27FC236}">
                <a16:creationId xmlns:a16="http://schemas.microsoft.com/office/drawing/2014/main" id="{0710BD91-F237-D2B1-5CD8-A8F30B74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3525950"/>
            <a:ext cx="1461121" cy="13340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THE CONFERENCE PROGRAMME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99622" y="1143682"/>
            <a:ext cx="8520600" cy="3085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lv-LV" dirty="0">
                <a:hlinkClick r:id="rId3"/>
              </a:rPr>
              <a:t>https://www.paininthebaltics.lv/sample-page/</a:t>
            </a:r>
            <a:r>
              <a:rPr lang="lv-LV" dirty="0"/>
              <a:t>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200" b="1" dirty="0"/>
              <a:t>Before </a:t>
            </a:r>
            <a:r>
              <a:rPr lang="lv-LV" sz="1200" b="1" dirty="0"/>
              <a:t>Octobre</a:t>
            </a:r>
            <a:r>
              <a:rPr lang="en-US" sz="1200" b="1" dirty="0"/>
              <a:t> </a:t>
            </a:r>
            <a:r>
              <a:rPr lang="lv-LV" sz="1200" b="1" dirty="0"/>
              <a:t>6</a:t>
            </a:r>
            <a:r>
              <a:rPr lang="en-US" sz="1200" dirty="0"/>
              <a:t>, please </a:t>
            </a:r>
            <a:r>
              <a:rPr lang="lv-LV" sz="1200" dirty="0"/>
              <a:t>submit</a:t>
            </a:r>
            <a:r>
              <a:rPr lang="en-US" sz="1200" dirty="0"/>
              <a:t> your abstract details, including tittle of the presentation (feedback from reviewers), in Oxford Abstract to ensure they are up to date and correct.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200" dirty="0"/>
              <a:t>Please send your PowerPoint presentation to the </a:t>
            </a:r>
            <a:r>
              <a:rPr lang="en-US" sz="1200" dirty="0" err="1"/>
              <a:t>organisers</a:t>
            </a:r>
            <a:r>
              <a:rPr lang="en-US" sz="1200" dirty="0"/>
              <a:t> </a:t>
            </a:r>
            <a:r>
              <a:rPr lang="en-US" sz="1200" b="1" dirty="0"/>
              <a:t>up to </a:t>
            </a:r>
            <a:r>
              <a:rPr lang="lv-LV" sz="1200" b="1" dirty="0"/>
              <a:t>Octobre</a:t>
            </a:r>
            <a:r>
              <a:rPr lang="en-US" sz="1200" b="1" dirty="0"/>
              <a:t> </a:t>
            </a:r>
            <a:r>
              <a:rPr lang="lv-LV" sz="1200" b="1" dirty="0"/>
              <a:t>9</a:t>
            </a:r>
            <a:r>
              <a:rPr lang="en-US" sz="1200" b="1" dirty="0"/>
              <a:t> (</a:t>
            </a:r>
            <a:r>
              <a:rPr lang="lv-LV" sz="1200" b="1" dirty="0"/>
              <a:t>6</a:t>
            </a:r>
            <a:r>
              <a:rPr lang="en-US" sz="1200" b="1" dirty="0"/>
              <a:t> </a:t>
            </a:r>
            <a:r>
              <a:rPr lang="lv-LV" sz="1200" b="1" dirty="0"/>
              <a:t>p</a:t>
            </a:r>
            <a:r>
              <a:rPr lang="en-US" sz="1200" b="1" dirty="0"/>
              <a:t>.m.)</a:t>
            </a:r>
            <a:r>
              <a:rPr lang="en-US" sz="1200" dirty="0"/>
              <a:t> by e-mail: </a:t>
            </a:r>
            <a:r>
              <a:rPr lang="lv-LV" sz="1200" dirty="0">
                <a:hlinkClick r:id="rId4"/>
              </a:rPr>
              <a:t>pco</a:t>
            </a:r>
            <a:r>
              <a:rPr lang="en-US" sz="1200" dirty="0">
                <a:effectLst/>
                <a:hlinkClick r:id="rId4"/>
              </a:rPr>
              <a:t>@con-ex.com</a:t>
            </a:r>
            <a:endParaRPr lang="lv-LV" sz="1200" dirty="0">
              <a:effectLst/>
            </a:endParaRP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lv-LV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Please name your file with following details</a:t>
            </a:r>
          </a:p>
          <a:p>
            <a:pPr marL="228600" indent="0" algn="l">
              <a:buNone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PRESENTATION DATE_YOUR NAME SURNAME_TITLE of presentation</a:t>
            </a:r>
            <a:endParaRPr lang="en-US" sz="1200" dirty="0">
              <a:effectLst/>
            </a:endParaRP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200" b="1" dirty="0">
                <a:effectLst/>
              </a:rPr>
              <a:t>Each oral paper presentation will be allocated in minutes slots</a:t>
            </a:r>
            <a:r>
              <a:rPr lang="en-US" sz="1200" dirty="0">
                <a:effectLst/>
              </a:rPr>
              <a:t>. </a:t>
            </a:r>
            <a:r>
              <a:rPr lang="lv-LV" sz="1200" dirty="0">
                <a:effectLst/>
              </a:rPr>
              <a:t>Please see in programm exact length foreseen for your presentation: </a:t>
            </a:r>
            <a:r>
              <a:rPr lang="lv-LV" sz="1200" dirty="0">
                <a:effectLst/>
                <a:hlinkClick r:id="rId3"/>
              </a:rPr>
              <a:t>https://www.paininthebaltics.lv/sample-page/</a:t>
            </a:r>
            <a:r>
              <a:rPr lang="lv-LV" sz="1200" dirty="0">
                <a:effectLst/>
              </a:rPr>
              <a:t>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</a:rPr>
              <a:t>Session rooms will have a laptop with software tools (like PowerPoint), a data projector and a screen</a:t>
            </a:r>
            <a:r>
              <a:rPr lang="en-US" sz="1200" b="0" i="0" dirty="0"/>
              <a:t>.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200" b="1" dirty="0"/>
              <a:t>A session chair </a:t>
            </a:r>
            <a:r>
              <a:rPr lang="en-US" sz="1200" dirty="0"/>
              <a:t>will introduce each presenter, keep the session to time, and facilitate the questions and discussion.</a:t>
            </a:r>
            <a:endParaRPr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647E82-2301-3F8D-1C23-86EC985114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3</a:t>
            </a:fld>
            <a:endParaRPr lang="lv"/>
          </a:p>
        </p:txBody>
      </p:sp>
      <p:pic>
        <p:nvPicPr>
          <p:cNvPr id="6" name="Attēls 5" descr="Attēls, kurā ir teksts, fonts, grafika, grafiskais dizains&#10;&#10;Apraksts ģenerēts automātiski">
            <a:extLst>
              <a:ext uri="{FF2B5EF4-FFF2-40B4-BE49-F238E27FC236}">
                <a16:creationId xmlns:a16="http://schemas.microsoft.com/office/drawing/2014/main" id="{A0A2F1BC-2A32-66E8-23C5-1D2A1D1B1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78" y="3722750"/>
            <a:ext cx="1461121" cy="13340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6050725" y="149555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136192" y="3315962"/>
            <a:ext cx="687161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+mj-lt"/>
              </a:rPr>
              <a:t>SEE YOU SOON IN RIGA!</a:t>
            </a:r>
            <a:endParaRPr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137A9-F892-501B-07C5-DF84DA4A39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4</a:t>
            </a:fld>
            <a:endParaRPr lang="lv"/>
          </a:p>
        </p:txBody>
      </p:sp>
      <p:pic>
        <p:nvPicPr>
          <p:cNvPr id="9" name="Attēls 8" descr="Attēls, kurā ir māksla, statuja, debesis, ēka&#10;&#10;Apraksts ģenerēts automātiski">
            <a:extLst>
              <a:ext uri="{FF2B5EF4-FFF2-40B4-BE49-F238E27FC236}">
                <a16:creationId xmlns:a16="http://schemas.microsoft.com/office/drawing/2014/main" id="{73E2AF7E-F456-EC47-1FF9-BBFB4A90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69"/>
          <a:stretch/>
        </p:blipFill>
        <p:spPr>
          <a:xfrm>
            <a:off x="0" y="-31618"/>
            <a:ext cx="9144000" cy="2664069"/>
          </a:xfrm>
          <a:prstGeom prst="rect">
            <a:avLst/>
          </a:prstGeom>
        </p:spPr>
      </p:pic>
      <p:pic>
        <p:nvPicPr>
          <p:cNvPr id="3" name="Picture 2" descr="A blue and white advertisement&#10;&#10;Description automatically generated">
            <a:extLst>
              <a:ext uri="{FF2B5EF4-FFF2-40B4-BE49-F238E27FC236}">
                <a16:creationId xmlns:a16="http://schemas.microsoft.com/office/drawing/2014/main" id="{5E2E5490-7C08-83C5-CAAE-268F3DBEB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7" r="-1974"/>
          <a:stretch/>
        </p:blipFill>
        <p:spPr>
          <a:xfrm>
            <a:off x="0" y="4476750"/>
            <a:ext cx="9324528" cy="666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227</Words>
  <Application>Microsoft Office PowerPoint</Application>
  <PresentationFormat>On-screen Show (16:9)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Amasis MT Pro Medium</vt:lpstr>
      <vt:lpstr>Arial</vt:lpstr>
      <vt:lpstr>Wingdings</vt:lpstr>
      <vt:lpstr>Simple Light</vt:lpstr>
      <vt:lpstr>Welcome to  Pain in the Baltics 2024</vt:lpstr>
      <vt:lpstr>TECHNICAL SUGGESTIONS</vt:lpstr>
      <vt:lpstr>THE CONFERENCE PROGRAMME</vt:lpstr>
      <vt:lpstr>SEE YOU SOON IN RIGA!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MMV11</dc:title>
  <dc:creator>Agita Livina</dc:creator>
  <cp:lastModifiedBy>Monta Kvjatkovska</cp:lastModifiedBy>
  <cp:revision>14</cp:revision>
  <dcterms:modified xsi:type="dcterms:W3CDTF">2024-10-09T16:59:59Z</dcterms:modified>
</cp:coreProperties>
</file>